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66" d="100"/>
          <a:sy n="66" d="100"/>
        </p:scale>
        <p:origin x="-2064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BE3D6-003E-0DD1-5116-401A429EF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F56F7D-E3F2-B90D-8FE6-F15D786FD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5BF5A5-0DE7-F50F-323C-07480D53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E19DCC-6246-FCB3-FDD7-BD93CEC7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9AB2B1-39E5-E91D-3667-BF1FAAAB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866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68AFE-C8FB-187D-6187-68DBA865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33CC44-5A93-A34E-7E11-CE38D0FE7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A9916-EA2F-BD78-5CCB-745A3495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2889D3-0EE5-7D1C-2EC1-1F072377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9A5087-8AC9-52F7-CFA3-06C22F90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0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71F34B-7365-FB20-0C24-CB95956D1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14FA7E-BC91-834D-FE3E-C86CA54D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D9C1F-6EC8-96B5-901A-E2125760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42C376-7BA2-3616-02EF-ADD8BC0D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A8A484-2655-0423-E8C7-5CCD02AC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924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9FA3F-0E77-5D37-A4AA-113B059C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82C01B-CA40-0557-6038-5B99AE78D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F041DF-7551-FD66-2EF6-B940558F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774E9C-2CB8-F87A-711B-24663F54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C0E46-A65D-3A50-8E2B-55B15D22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357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0C6D2-1F47-38A1-BBFF-AED4653D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EAE8E6-EC6D-E435-171B-59D53E99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FA509C-5D4D-19B5-3B94-79C2445E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F45F05-FFC6-C9B9-C1E1-3137D485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AD2D52-484A-382F-61C8-85D91A1D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20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ED16D-23A2-8B0D-A4D4-A23AA434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F6600F-92ED-7F0B-C19D-5E0859123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DA5E5B-16FA-D084-5655-6BC6DDAB5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9936F9-6CEB-2AE2-A465-40855944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67F806-4088-7C5F-D8F0-61C13E68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79BD97-E75B-824B-E210-3A79E7E2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261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AFCB02-2223-4BE5-8924-B87ECE17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7BF762-AA4E-35A6-7BD7-90BD9CA70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B47E40-507B-6158-C1D5-786F94576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75128D-DE5C-363B-CCFE-385B3AFF1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8F5EE0-4B9E-E7A1-0702-4DB76370C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ED1AD2-20BA-37A0-96D2-F5616207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80DB71-5AEA-3152-7141-8278DBFF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C60EAB-25EF-FA93-C1E8-4168AC0E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927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0BDD5-57EA-0233-33B5-96A218C9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43FE72-67A6-3EFD-DCCC-8358B218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35EEEF-33FC-22A5-9DBF-7A8B1C65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E5F9E2-11D8-2DC6-2F6A-99656980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8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015AC4-68CA-004B-1E49-2BD75E1C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73131A-D394-DE49-DA12-9684786C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7E1461-FEFD-EC85-8E67-92C8347A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292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DEFEC6-22C1-B433-C1FF-2B23DEED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82FC4-D7AC-FF38-D2F5-CF891851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BB7AE4-07B4-55E5-63AB-FD66F062B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EB5EAC-7528-FEBE-AF99-06891A94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97BB41-D4E4-8D23-42CA-342A4EE6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4AEE75-CDE8-29D2-D0DB-459F747B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85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6C093-590A-DB33-FDFB-22AC989D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73D385-CD77-96F6-7477-6E9655214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0A5D3E-FC61-09F9-1AE3-7ABA12822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24793D-8B84-944A-2C89-D312BB8F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40F902-ECAC-7BD4-40D3-D8848523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209CF4-05B4-2758-5E12-5B48A676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098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75AF5C8-B8D1-6CA4-C1E0-4D7EBFC0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8E3C3E-6482-4722-B0E9-E6C0F9315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AA4774-18C3-D2C0-50D0-F1A79F791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FE97E-23AF-43E3-B18A-A43B8323CCED}" type="datetimeFigureOut">
              <a:rPr lang="en-ID" smtClean="0"/>
              <a:t>2/19/2024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CC3198-0B58-B7D7-3C22-D9C3D805E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3C16F9-9744-6444-A9C9-93647F046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EB41-4238-4F2C-B852-EB48F5270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392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map with a plane and a path">
            <a:extLst>
              <a:ext uri="{FF2B5EF4-FFF2-40B4-BE49-F238E27FC236}">
                <a16:creationId xmlns:a16="http://schemas.microsoft.com/office/drawing/2014/main" xmlns="" id="{0992087A-3686-668F-EF53-212792FF9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3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paper">
            <a:extLst>
              <a:ext uri="{FF2B5EF4-FFF2-40B4-BE49-F238E27FC236}">
                <a16:creationId xmlns:a16="http://schemas.microsoft.com/office/drawing/2014/main" xmlns="" id="{77DBA197-2A0C-C728-7FCE-A014CB247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next to a suitcase&#10;&#10;Description automatically generated">
            <a:extLst>
              <a:ext uri="{FF2B5EF4-FFF2-40B4-BE49-F238E27FC236}">
                <a16:creationId xmlns:a16="http://schemas.microsoft.com/office/drawing/2014/main" xmlns="" id="{1613CBF5-D81B-2612-757D-803EE634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5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osters with text">
            <a:extLst>
              <a:ext uri="{FF2B5EF4-FFF2-40B4-BE49-F238E27FC236}">
                <a16:creationId xmlns:a16="http://schemas.microsoft.com/office/drawing/2014/main" xmlns="" id="{7F71C006-1442-90F5-5CB6-CC8FEBA4F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travel company&#10;&#10;Description automatically generated with medium confidence">
            <a:extLst>
              <a:ext uri="{FF2B5EF4-FFF2-40B4-BE49-F238E27FC236}">
                <a16:creationId xmlns:a16="http://schemas.microsoft.com/office/drawing/2014/main" xmlns="" id="{3DBC3B94-06AD-CA81-88CF-A7C08AD9C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5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luggage and a couple of people">
            <a:extLst>
              <a:ext uri="{FF2B5EF4-FFF2-40B4-BE49-F238E27FC236}">
                <a16:creationId xmlns:a16="http://schemas.microsoft.com/office/drawing/2014/main" xmlns="" id="{DE990AE9-9E0C-E223-6AB9-9CB454FD7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6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 holding a phone with a qr code&#10;&#10;Description automatically generated">
            <a:extLst>
              <a:ext uri="{FF2B5EF4-FFF2-40B4-BE49-F238E27FC236}">
                <a16:creationId xmlns:a16="http://schemas.microsoft.com/office/drawing/2014/main" xmlns="" id="{EC8AE739-3567-BC34-135A-EC5B1CC83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1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39" y="0"/>
            <a:ext cx="385762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0"/>
            <a:ext cx="385762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789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xmlns="" id="{BCA93143-E82E-3172-99C0-ADE654F8D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8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Epin</dc:creator>
  <cp:lastModifiedBy>User</cp:lastModifiedBy>
  <cp:revision>2</cp:revision>
  <dcterms:created xsi:type="dcterms:W3CDTF">2023-08-31T05:15:32Z</dcterms:created>
  <dcterms:modified xsi:type="dcterms:W3CDTF">2024-02-19T15:36:49Z</dcterms:modified>
</cp:coreProperties>
</file>